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67" r:id="rId5"/>
    <p:sldId id="280" r:id="rId6"/>
    <p:sldId id="266" r:id="rId7"/>
    <p:sldId id="271" r:id="rId8"/>
    <p:sldId id="270" r:id="rId9"/>
    <p:sldId id="282" r:id="rId10"/>
    <p:sldId id="28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33" autoAdjust="0"/>
    <p:restoredTop sz="94660"/>
  </p:normalViewPr>
  <p:slideViewPr>
    <p:cSldViewPr>
      <p:cViewPr varScale="1">
        <p:scale>
          <a:sx n="70" d="100"/>
          <a:sy n="70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Priya\My Documents\Downloads\348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38400" y="5288340"/>
            <a:ext cx="670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Eras Medium ITC" pitchFamily="34" charset="0"/>
              </a:rPr>
              <a:t>Using MP3 Players in the Classroom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124200" y="6096000"/>
            <a:ext cx="533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Priya\My Documents\Downloads\348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381000"/>
            <a:ext cx="58994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Eras Medium ITC" pitchFamily="34" charset="0"/>
              </a:rPr>
              <a:t>Features of a MP3 Player</a:t>
            </a:r>
          </a:p>
          <a:p>
            <a:endParaRPr lang="en-US" sz="4000" b="1" dirty="0">
              <a:solidFill>
                <a:schemeClr val="bg1"/>
              </a:solidFill>
              <a:latin typeface="Eras Medium ITC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524000"/>
            <a:ext cx="7761287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Priya\My Documents\Downloads\348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381000"/>
            <a:ext cx="70104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Eras Medium ITC" pitchFamily="34" charset="0"/>
              </a:rPr>
              <a:t>Before You Begin</a:t>
            </a:r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…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*Connect player to computer</a:t>
            </a:r>
          </a:p>
          <a:p>
            <a:endParaRPr lang="en-US" sz="4000" dirty="0" smtClean="0">
              <a:solidFill>
                <a:schemeClr val="bg1"/>
              </a:solidFill>
              <a:latin typeface="Eras Medium ITC" pitchFamily="34" charset="0"/>
            </a:endParaRP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*RCA </a:t>
            </a:r>
            <a:r>
              <a:rPr lang="en-US" sz="4000" dirty="0" err="1" smtClean="0">
                <a:solidFill>
                  <a:schemeClr val="bg1"/>
                </a:solidFill>
                <a:latin typeface="Eras Medium ITC" pitchFamily="34" charset="0"/>
              </a:rPr>
              <a:t>easyRip</a:t>
            </a:r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 software will install automatically</a:t>
            </a:r>
          </a:p>
          <a:p>
            <a:endParaRPr lang="en-US" sz="4000" dirty="0" smtClean="0">
              <a:solidFill>
                <a:schemeClr val="bg1"/>
              </a:solidFill>
              <a:latin typeface="Eras Medium ITC" pitchFamily="34" charset="0"/>
            </a:endParaRP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*Charge the player for three hours before use (charges up every time you connect to computer)</a:t>
            </a:r>
          </a:p>
          <a:p>
            <a:endParaRPr lang="en-US" sz="4000" dirty="0">
              <a:solidFill>
                <a:schemeClr val="bg1"/>
              </a:solidFill>
              <a:latin typeface="Eras Medium ITC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81200" y="990600"/>
            <a:ext cx="4038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Priya\My Documents\Downloads\348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381000"/>
            <a:ext cx="589948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Eras Medium ITC" pitchFamily="34" charset="0"/>
              </a:rPr>
              <a:t>Creating a Pop-Filter</a:t>
            </a:r>
          </a:p>
          <a:p>
            <a:endParaRPr lang="en-US" sz="4000" dirty="0" smtClean="0">
              <a:solidFill>
                <a:schemeClr val="bg1"/>
              </a:solidFill>
              <a:latin typeface="Eras Medium ITC" pitchFamily="34" charset="0"/>
            </a:endParaRP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*P and B sounds cause a stream of air</a:t>
            </a:r>
          </a:p>
          <a:p>
            <a:endParaRPr lang="en-US" sz="4000" dirty="0" smtClean="0">
              <a:solidFill>
                <a:schemeClr val="bg1"/>
              </a:solidFill>
              <a:latin typeface="Eras Medium ITC" pitchFamily="34" charset="0"/>
            </a:endParaRP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*A Pop-filter can help with these sounds</a:t>
            </a:r>
          </a:p>
          <a:p>
            <a:endParaRPr lang="en-US" sz="4000" dirty="0">
              <a:solidFill>
                <a:schemeClr val="bg1"/>
              </a:solidFill>
              <a:latin typeface="Eras Medium ITC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057400" y="990600"/>
            <a:ext cx="457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Priya\My Documents\Downloads\348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52600" y="609600"/>
            <a:ext cx="6204286" cy="809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Pictures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*Save pictures as a JPEG (not .bmp or .tiff)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*Connect MP3 player to computer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*Open up Media Manager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*Media Type-Photos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*Drag picture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*Add to player </a:t>
            </a:r>
          </a:p>
          <a:p>
            <a:endParaRPr lang="en-US" sz="4000" dirty="0" smtClean="0">
              <a:solidFill>
                <a:schemeClr val="bg1"/>
              </a:solidFill>
              <a:latin typeface="Eras Medium ITC" pitchFamily="34" charset="0"/>
            </a:endParaRPr>
          </a:p>
          <a:p>
            <a:endParaRPr lang="en-US" sz="4000" dirty="0" smtClean="0">
              <a:solidFill>
                <a:schemeClr val="bg1"/>
              </a:solidFill>
              <a:latin typeface="Eras Medium ITC" pitchFamily="34" charset="0"/>
            </a:endParaRPr>
          </a:p>
          <a:p>
            <a:endParaRPr lang="en-US" sz="4000" dirty="0" smtClean="0">
              <a:solidFill>
                <a:schemeClr val="bg1"/>
              </a:solidFill>
              <a:latin typeface="Eras Medium ITC" pitchFamily="34" charset="0"/>
            </a:endParaRPr>
          </a:p>
          <a:p>
            <a:endParaRPr lang="en-US" sz="4000" dirty="0">
              <a:solidFill>
                <a:schemeClr val="bg1"/>
              </a:solidFill>
              <a:latin typeface="Eras Medium ITC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828800" y="1219200"/>
            <a:ext cx="1752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Priya\My Documents\Downloads\348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81200" y="762000"/>
            <a:ext cx="58232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Audio Recorder</a:t>
            </a:r>
          </a:p>
          <a:p>
            <a:endParaRPr lang="en-US" sz="4000" dirty="0" smtClean="0">
              <a:solidFill>
                <a:schemeClr val="bg1"/>
              </a:solidFill>
              <a:latin typeface="Eras Medium ITC" pitchFamily="34" charset="0"/>
            </a:endParaRP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Maximum recording is 5 hours</a:t>
            </a:r>
          </a:p>
          <a:p>
            <a:endParaRPr lang="en-US" sz="4000" dirty="0">
              <a:solidFill>
                <a:schemeClr val="bg1"/>
              </a:solidFill>
              <a:latin typeface="Eras Medium ITC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057400" y="1447800"/>
            <a:ext cx="3505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Priya\My Documents\Downloads\348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52600" y="685800"/>
            <a:ext cx="7162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Photostory3</a:t>
            </a:r>
          </a:p>
          <a:p>
            <a:r>
              <a:rPr lang="en-US" sz="4000" i="1" dirty="0" smtClean="0">
                <a:solidFill>
                  <a:schemeClr val="bg1"/>
                </a:solidFill>
                <a:latin typeface="Eras Medium ITC" pitchFamily="34" charset="0"/>
              </a:rPr>
              <a:t>(ONLY RECOGNIZES WMV AND MP3)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*Saves as a WMV file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*Open up Media Manager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*Media Type-Video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*Drag video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*Add to player </a:t>
            </a:r>
          </a:p>
          <a:p>
            <a:endParaRPr lang="en-US" sz="4000" dirty="0" smtClean="0">
              <a:solidFill>
                <a:schemeClr val="bg1"/>
              </a:solidFill>
              <a:latin typeface="Eras Medium ITC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828800" y="1295400"/>
            <a:ext cx="2895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Priya\My Documents\Downloads\348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52600" y="685800"/>
            <a:ext cx="605188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PowerPoint</a:t>
            </a:r>
            <a:endParaRPr lang="en-US" sz="4000" dirty="0" smtClean="0">
              <a:solidFill>
                <a:schemeClr val="bg1"/>
              </a:solidFill>
              <a:latin typeface="Eras Medium ITC" pitchFamily="34" charset="0"/>
            </a:endParaRP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*Create a PowerPoint with only images and titles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*Save as a JPEG 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*Import Pictures</a:t>
            </a:r>
          </a:p>
          <a:p>
            <a:endParaRPr lang="en-US" sz="4000" dirty="0" smtClean="0">
              <a:solidFill>
                <a:schemeClr val="bg1"/>
              </a:solidFill>
              <a:latin typeface="Eras Medium ITC" pitchFamily="34" charset="0"/>
            </a:endParaRPr>
          </a:p>
          <a:p>
            <a:endParaRPr lang="en-US" sz="4000" dirty="0">
              <a:solidFill>
                <a:schemeClr val="bg1"/>
              </a:solidFill>
              <a:latin typeface="Eras Medium ITC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828800" y="1295400"/>
            <a:ext cx="3505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Priya\My Documents\Downloads\348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76400" y="304800"/>
            <a:ext cx="628048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Classroom Applications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*Living History-documenting our Senior Citizens</a:t>
            </a:r>
          </a:p>
          <a:p>
            <a:endParaRPr lang="en-US" sz="4000" dirty="0" smtClean="0">
              <a:solidFill>
                <a:schemeClr val="bg1"/>
              </a:solidFill>
              <a:latin typeface="Eras Medium ITC" pitchFamily="34" charset="0"/>
            </a:endParaRP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*Interview a Historical Character </a:t>
            </a:r>
          </a:p>
          <a:p>
            <a:endParaRPr lang="en-US" sz="4000" dirty="0" smtClean="0">
              <a:solidFill>
                <a:schemeClr val="bg1"/>
              </a:solidFill>
              <a:latin typeface="Eras Medium ITC" pitchFamily="34" charset="0"/>
            </a:endParaRP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*Lit2Go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Eras Medium ITC" pitchFamily="34" charset="0"/>
              </a:rPr>
              <a:t>http://etc.usf.edu/lit2go/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828800" y="990600"/>
            <a:ext cx="5105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102021796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B7F10EA-1F01-4B01-9DC9-B877011271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TP102021796_template</Template>
  <TotalTime>602</TotalTime>
  <Words>176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TP102021796_template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staycle</dc:creator>
  <cp:lastModifiedBy>helen</cp:lastModifiedBy>
  <cp:revision>19</cp:revision>
  <dcterms:created xsi:type="dcterms:W3CDTF">2011-07-08T14:09:34Z</dcterms:created>
  <dcterms:modified xsi:type="dcterms:W3CDTF">2011-10-24T16:26:34Z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TC020217979991</vt:lpwstr>
  </property>
</Properties>
</file>